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8" r:id="rId2"/>
    <p:sldId id="359" r:id="rId3"/>
  </p:sldIdLst>
  <p:sldSz cx="12192000" cy="6858000"/>
  <p:notesSz cx="6858000" cy="98742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3" autoAdjust="0"/>
    <p:restoredTop sz="94598" autoAdjust="0"/>
  </p:normalViewPr>
  <p:slideViewPr>
    <p:cSldViewPr snapToGrid="0">
      <p:cViewPr>
        <p:scale>
          <a:sx n="60" d="100"/>
          <a:sy n="60" d="100"/>
        </p:scale>
        <p:origin x="-1550" y="-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5EB41D1-F515-4DA5-86E8-AFE045814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6B323DE1-8EB9-4E5C-97FD-CE21B100F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5D1FEBA9-4514-4CA6-AEAA-76A4CB7D2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910-F5D9-4248-ADAE-410C8B7362DF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B4C388D2-1971-4B09-885B-AD21C484F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73FEED99-6261-4D0F-9B4B-CB4FE6C24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AECA-D0CC-47BF-9A5E-2F8FB6C7A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570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D47A7A5-536A-4134-9AB7-D013DCA8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DF2DE1CF-81D8-4538-8E31-3FE32672B8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8DFA6C52-EF19-4879-A55A-72A043795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910-F5D9-4248-ADAE-410C8B7362DF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0DA5ABB-0D21-4CFA-8A38-0B7D48D18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CB4A174-CF5C-4CA3-A9E5-1D56CE678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AECA-D0CC-47BF-9A5E-2F8FB6C7A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49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300A691A-9AD9-498B-88D6-7A9B739E33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31380039-41C9-4763-AD20-AD4A39D4A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A9D5BC6-F8CA-436C-BC27-45CB16654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910-F5D9-4248-ADAE-410C8B7362DF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B6D1FA82-339B-499B-BCE5-8D71095F7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5E67779-E11C-4DC9-9008-82CC1C7A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AECA-D0CC-47BF-9A5E-2F8FB6C7A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22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AE228D7-20E6-456A-B063-AD95D2951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4A361313-12FA-48BD-9301-90C0B517B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9B4AB7ED-756E-41FC-9710-F14A0587F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910-F5D9-4248-ADAE-410C8B7362DF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5150B210-CB4C-4E4E-A26C-3A9CB2249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29ED9BA-CE8B-4964-A97A-78BFEDC92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AECA-D0CC-47BF-9A5E-2F8FB6C7A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232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9537E6B-532C-42BB-97B9-B5A158DAB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33BD0582-EBC4-4EC2-B493-354C9D69F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580ED739-4815-4682-8BFB-AEDCA0A8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910-F5D9-4248-ADAE-410C8B7362DF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A36551F-B5B3-47B7-9456-E3D793140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6B87599E-B279-4168-8468-18994C0D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AECA-D0CC-47BF-9A5E-2F8FB6C7A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732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76432A2-14C0-43DE-919D-26E736336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FA783C9-1787-4AC3-AD7E-BED8E976A2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834F366A-481F-4E63-ACCC-9E6140EDE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F800D13F-42F5-4C04-92A1-3415D6CEC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910-F5D9-4248-ADAE-410C8B7362DF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8D4DDF07-0137-43AA-A23E-10B4424C4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9DF6C7F2-FD5F-4E59-9240-A00B0DBD5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AECA-D0CC-47BF-9A5E-2F8FB6C7A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748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6473B09-1A40-43A1-A6F0-CE49CC304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EB7BA8AD-8CF6-483F-8292-5C44C0285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48F0BBAC-5C2B-41D9-9C3C-627CE0167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6A8083D3-A94C-4A73-815E-F05AB326EA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5A937B80-DB54-4DAA-A44B-2226CD975A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249A3F65-7892-4E99-82A0-10FC0974A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910-F5D9-4248-ADAE-410C8B7362DF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87A50F42-D5C5-4E66-BE23-8836E60D8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F1D0818B-11A5-4FB6-91FC-95C5F8141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AECA-D0CC-47BF-9A5E-2F8FB6C7A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405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DFE3861-7EE1-4259-B6B7-05D605DFC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46E3134A-2881-46C7-AD79-E0E268E00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910-F5D9-4248-ADAE-410C8B7362DF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033CE7D6-8F28-4BB4-84AC-4F4B51822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A39BD954-3FFC-4CD1-BCEE-86613BF3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AECA-D0CC-47BF-9A5E-2F8FB6C7A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7475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6C439E39-BC9F-4761-9E4A-8774FA368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910-F5D9-4248-ADAE-410C8B7362DF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F04B6552-BF9A-4569-BD09-C63F70167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7EF5014B-C04B-442C-B35C-7D5E7E334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AECA-D0CC-47BF-9A5E-2F8FB6C7A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653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9F475239-1865-43DF-A985-E9E22DA9D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F163B61-6C82-4D4B-8A6E-4A988B86E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D01ADC30-311F-4718-B5A4-8368F1A8E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0FC1A925-D3BC-4AC1-A539-3AD592B7A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910-F5D9-4248-ADAE-410C8B7362DF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BC0BA2DC-2F11-4F3A-B516-AA9DF3AA6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913FC61C-FF6D-42A0-8C13-DA7936637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AECA-D0CC-47BF-9A5E-2F8FB6C7A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61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8385D17-7C2E-4F95-995C-4064C9590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0732CC60-9AB0-476D-847A-3E5985115A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E71FD7E2-7FE3-4C78-8099-80AC7F581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ADB3CB41-F7C0-4345-BFCB-AEF4F162B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910-F5D9-4248-ADAE-410C8B7362DF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A471796C-717E-4B4E-BAD5-5072620EC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F87DA99C-11D7-4F9A-AF2A-CE3018F61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AECA-D0CC-47BF-9A5E-2F8FB6C7A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758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27675251-88C7-4F71-BD75-5BE132787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6551FDA-FFB1-44FF-AFE5-1849B9EA9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7769E74-1DC1-44F9-BD2F-0E5AD3E13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CA910-F5D9-4248-ADAE-410C8B7362DF}" type="datetimeFigureOut">
              <a:rPr lang="ko-KR" altLang="en-US" smtClean="0"/>
              <a:t>2020-03-09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C48F8A1-56A1-46CF-A4EC-D73D66BEBE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F14C64DF-5A63-4FCE-A84D-016CD9227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AAECA-D0CC-47BF-9A5E-2F8FB6C7A8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115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xmlns="" id="{966D45E3-610F-41E2-8D23-B2D3BD4F676F}"/>
              </a:ext>
            </a:extLst>
          </p:cNvPr>
          <p:cNvSpPr txBox="1">
            <a:spLocks/>
          </p:cNvSpPr>
          <p:nvPr/>
        </p:nvSpPr>
        <p:spPr>
          <a:xfrm>
            <a:off x="6654297" y="554959"/>
            <a:ext cx="4544840" cy="369332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400" b="1" dirty="0" smtClean="0">
                <a:solidFill>
                  <a:schemeClr val="bg1"/>
                </a:solidFill>
              </a:rPr>
              <a:t>Vol. 20-01                                   Jan . 31. 2020</a:t>
            </a:r>
            <a:endParaRPr lang="ko-KR" alt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CDB4027-B05A-4C44-A0D5-58340042F22B}"/>
              </a:ext>
            </a:extLst>
          </p:cNvPr>
          <p:cNvSpPr txBox="1"/>
          <p:nvPr/>
        </p:nvSpPr>
        <p:spPr>
          <a:xfrm>
            <a:off x="6126479" y="4839108"/>
            <a:ext cx="51685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</a:t>
            </a:r>
            <a:r>
              <a:rPr lang="en-US" altLang="ko-KR" sz="2000" b="1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Young </a:t>
            </a:r>
            <a:r>
              <a:rPr lang="en-US" altLang="ko-KR" sz="2000" b="1" dirty="0" err="1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Ji</a:t>
            </a:r>
            <a:r>
              <a:rPr lang="en-US" altLang="ko-KR" sz="2000" b="1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 </a:t>
            </a:r>
            <a:r>
              <a:rPr lang="en-US" altLang="ko-KR" sz="2000" b="1" dirty="0" err="1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lnternational</a:t>
            </a:r>
            <a:r>
              <a:rPr lang="en-US" altLang="ko-KR" sz="2000" b="1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School</a:t>
            </a:r>
            <a:endParaRPr lang="ko-KR" altLang="en-US" sz="2000" b="1" dirty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3EDDBE2-8883-4402-BC9F-543FD3DBD963}"/>
              </a:ext>
            </a:extLst>
          </p:cNvPr>
          <p:cNvSpPr txBox="1"/>
          <p:nvPr/>
        </p:nvSpPr>
        <p:spPr>
          <a:xfrm>
            <a:off x="6817473" y="12859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itchFamily="18" charset="0"/>
                <a:ea typeface="한컴 소망 B" pitchFamily="18" charset="-127"/>
                <a:cs typeface="함초롬바탕" pitchFamily="18" charset="-127"/>
              </a:rPr>
              <a:t>chapel</a:t>
            </a:r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Stout" pitchFamily="18" charset="0"/>
              <a:ea typeface="한컴 소망 B" pitchFamily="18" charset="-127"/>
              <a:cs typeface="함초롬바탕" pitchFamily="18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35EE45C-09A8-4B5C-ACB2-EA589EF3205E}"/>
              </a:ext>
            </a:extLst>
          </p:cNvPr>
          <p:cNvSpPr txBox="1"/>
          <p:nvPr/>
        </p:nvSpPr>
        <p:spPr>
          <a:xfrm>
            <a:off x="6654297" y="5588153"/>
            <a:ext cx="4861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latin typeface="Cambria" pitchFamily="18" charset="0"/>
                <a:ea typeface="Cambria" pitchFamily="18" charset="0"/>
              </a:rPr>
              <a:t> S1,B1,L2 ABCD SUNNY Brooke2,  San Francisco,</a:t>
            </a:r>
          </a:p>
          <a:p>
            <a:pPr algn="ctr"/>
            <a:r>
              <a:rPr lang="en-US" altLang="ko-KR" sz="1200" dirty="0" smtClean="0">
                <a:latin typeface="Cambria" pitchFamily="18" charset="0"/>
                <a:ea typeface="Cambria" pitchFamily="18" charset="0"/>
              </a:rPr>
              <a:t>General </a:t>
            </a:r>
            <a:r>
              <a:rPr lang="en-US" altLang="ko-KR" sz="1200" dirty="0" err="1" smtClean="0">
                <a:latin typeface="Cambria" pitchFamily="18" charset="0"/>
                <a:ea typeface="Cambria" pitchFamily="18" charset="0"/>
              </a:rPr>
              <a:t>Trias</a:t>
            </a:r>
            <a:r>
              <a:rPr lang="en-US" altLang="ko-KR" sz="1200" dirty="0" smtClean="0">
                <a:latin typeface="Cambria" pitchFamily="18" charset="0"/>
                <a:ea typeface="Cambria" pitchFamily="18" charset="0"/>
              </a:rPr>
              <a:t> , Cavite </a:t>
            </a:r>
          </a:p>
          <a:p>
            <a:pPr algn="ctr"/>
            <a:r>
              <a:rPr lang="en-US" altLang="ko-KR" sz="1200" dirty="0" smtClean="0">
                <a:latin typeface="Cambria" pitchFamily="18" charset="0"/>
                <a:ea typeface="Cambria" pitchFamily="18" charset="0"/>
              </a:rPr>
              <a:t>Tel(046)402-1779,  Fax(046)402-2086 </a:t>
            </a:r>
            <a:endParaRPr lang="ko-KR" altLang="en-US" sz="1200" dirty="0">
              <a:latin typeface="Cambria" pitchFamily="18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xmlns="" id="{BF4532C1-623F-4ED0-A569-8ED037D96B41}"/>
              </a:ext>
            </a:extLst>
          </p:cNvPr>
          <p:cNvSpPr/>
          <p:nvPr/>
        </p:nvSpPr>
        <p:spPr>
          <a:xfrm>
            <a:off x="968720" y="497564"/>
            <a:ext cx="4581053" cy="60500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34F7156A-4049-45E5-A92E-A2E2BB43B3DA}"/>
              </a:ext>
            </a:extLst>
          </p:cNvPr>
          <p:cNvSpPr txBox="1"/>
          <p:nvPr/>
        </p:nvSpPr>
        <p:spPr>
          <a:xfrm>
            <a:off x="1234440" y="4654451"/>
            <a:ext cx="4098855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Britannic Bold" panose="020B0903060703020204" pitchFamily="34" charset="0"/>
              </a:rPr>
              <a:t>        </a:t>
            </a:r>
          </a:p>
          <a:p>
            <a:r>
              <a:rPr lang="en-US" altLang="ko-KR" sz="1600" dirty="0">
                <a:latin typeface="Britannic Bold" panose="020B0903060703020204" pitchFamily="34" charset="0"/>
              </a:rPr>
              <a:t> </a:t>
            </a:r>
            <a:r>
              <a:rPr lang="en-US" altLang="ko-KR" sz="1600" dirty="0" smtClean="0">
                <a:latin typeface="Britannic Bold" panose="020B0903060703020204" pitchFamily="34" charset="0"/>
              </a:rPr>
              <a:t>        Rev (</a:t>
            </a:r>
            <a:r>
              <a:rPr lang="en-US" altLang="ko-KR" sz="1600" dirty="0" err="1" smtClean="0">
                <a:latin typeface="Britannic Bold" panose="020B0903060703020204" pitchFamily="34" charset="0"/>
              </a:rPr>
              <a:t>Ph</a:t>
            </a:r>
            <a:r>
              <a:rPr lang="en-US" altLang="ko-KR" sz="1600" dirty="0" smtClean="0">
                <a:latin typeface="Britannic Bold" panose="020B0903060703020204" pitchFamily="34" charset="0"/>
              </a:rPr>
              <a:t> D) :  Kim Nag Shin</a:t>
            </a:r>
          </a:p>
          <a:p>
            <a:r>
              <a:rPr lang="en-US" altLang="ko-KR" sz="1600" dirty="0" smtClean="0">
                <a:latin typeface="Britannic Bold" panose="020B0903060703020204" pitchFamily="34" charset="0"/>
              </a:rPr>
              <a:t>           Pastor     </a:t>
            </a:r>
            <a:r>
              <a:rPr lang="en-US" altLang="ko-KR" sz="1600" dirty="0">
                <a:latin typeface="Britannic Bold" panose="020B0903060703020204" pitchFamily="34" charset="0"/>
              </a:rPr>
              <a:t>:  </a:t>
            </a:r>
            <a:r>
              <a:rPr lang="en-US" altLang="ko-KR" sz="1600" dirty="0" smtClean="0">
                <a:latin typeface="Britannic Bold" panose="020B0903060703020204" pitchFamily="34" charset="0"/>
              </a:rPr>
              <a:t>Oh </a:t>
            </a:r>
            <a:r>
              <a:rPr lang="en-US" altLang="ko-KR" sz="1600" dirty="0">
                <a:latin typeface="Britannic Bold" panose="020B0903060703020204" pitchFamily="34" charset="0"/>
              </a:rPr>
              <a:t>Young Ho</a:t>
            </a:r>
          </a:p>
          <a:p>
            <a:r>
              <a:rPr lang="en-US" altLang="ko-KR" sz="1600" dirty="0" smtClean="0">
                <a:latin typeface="Britannic Bold" panose="020B0903060703020204" pitchFamily="34" charset="0"/>
              </a:rPr>
              <a:t>           </a:t>
            </a:r>
            <a:r>
              <a:rPr lang="en-US" altLang="ko-KR" sz="1600" dirty="0" err="1" smtClean="0">
                <a:latin typeface="Britannic Bold" panose="020B0903060703020204" pitchFamily="34" charset="0"/>
              </a:rPr>
              <a:t>Pastora</a:t>
            </a:r>
            <a:r>
              <a:rPr lang="en-US" altLang="ko-KR" sz="1600" dirty="0" smtClean="0">
                <a:latin typeface="Britannic Bold" panose="020B0903060703020204" pitchFamily="34" charset="0"/>
              </a:rPr>
              <a:t>   </a:t>
            </a:r>
            <a:r>
              <a:rPr lang="en-US" altLang="ko-KR" sz="1600" dirty="0">
                <a:latin typeface="Britannic Bold" panose="020B0903060703020204" pitchFamily="34" charset="0"/>
              </a:rPr>
              <a:t>:  </a:t>
            </a:r>
            <a:r>
              <a:rPr lang="en-US" altLang="ko-KR" sz="1600" dirty="0" smtClean="0">
                <a:latin typeface="Britannic Bold" panose="020B0903060703020204" pitchFamily="34" charset="0"/>
              </a:rPr>
              <a:t>Lee </a:t>
            </a:r>
            <a:r>
              <a:rPr lang="en-US" altLang="ko-KR" sz="1600" dirty="0">
                <a:latin typeface="Britannic Bold" panose="020B0903060703020204" pitchFamily="34" charset="0"/>
              </a:rPr>
              <a:t>Jeremiah  </a:t>
            </a:r>
            <a:endParaRPr lang="en-US" altLang="ko-KR" sz="1600" dirty="0" smtClean="0">
              <a:latin typeface="Britannic Bold" panose="020B0903060703020204" pitchFamily="34" charset="0"/>
            </a:endParaRPr>
          </a:p>
          <a:p>
            <a:r>
              <a:rPr lang="en-US" altLang="ko-KR" sz="1600" dirty="0">
                <a:latin typeface="Britannic Bold" panose="020B0903060703020204" pitchFamily="34" charset="0"/>
              </a:rPr>
              <a:t> </a:t>
            </a:r>
            <a:r>
              <a:rPr lang="en-US" altLang="ko-KR" sz="1600" dirty="0" smtClean="0">
                <a:latin typeface="Britannic Bold" panose="020B0903060703020204" pitchFamily="34" charset="0"/>
              </a:rPr>
              <a:t>          Pastor     :  </a:t>
            </a:r>
            <a:r>
              <a:rPr lang="en-US" altLang="ko-KR" sz="1600" dirty="0" err="1" smtClean="0">
                <a:latin typeface="Britannic Bold" panose="020B0903060703020204" pitchFamily="34" charset="0"/>
              </a:rPr>
              <a:t>Joshep</a:t>
            </a:r>
            <a:r>
              <a:rPr lang="en-US" altLang="ko-KR" sz="1600" dirty="0" smtClean="0">
                <a:latin typeface="Britannic Bold" panose="020B0903060703020204" pitchFamily="34" charset="0"/>
              </a:rPr>
              <a:t> </a:t>
            </a:r>
            <a:r>
              <a:rPr lang="en-US" altLang="ko-KR" sz="1600" dirty="0" err="1" smtClean="0">
                <a:latin typeface="Britannic Bold" panose="020B0903060703020204" pitchFamily="34" charset="0"/>
              </a:rPr>
              <a:t>Cabague</a:t>
            </a:r>
            <a:r>
              <a:rPr lang="en-US" altLang="ko-KR" sz="1600" dirty="0" smtClean="0">
                <a:latin typeface="Britannic Bold" panose="020B0903060703020204" pitchFamily="34" charset="0"/>
              </a:rPr>
              <a:t>              </a:t>
            </a:r>
            <a:endParaRPr lang="en-US" altLang="ko-KR" sz="1600" dirty="0">
              <a:latin typeface="Britannic Bold" panose="020B0903060703020204" pitchFamily="34" charset="0"/>
            </a:endParaRPr>
          </a:p>
          <a:p>
            <a:r>
              <a:rPr lang="en-US" altLang="ko-KR" sz="1600" dirty="0" smtClean="0">
                <a:latin typeface="Britannic Bold" panose="020B0903060703020204" pitchFamily="34" charset="0"/>
              </a:rPr>
              <a:t>           Pastor     </a:t>
            </a:r>
            <a:r>
              <a:rPr lang="en-US" altLang="ko-KR" sz="1600" dirty="0">
                <a:latin typeface="Britannic Bold" panose="020B0903060703020204" pitchFamily="34" charset="0"/>
              </a:rPr>
              <a:t>: </a:t>
            </a:r>
            <a:r>
              <a:rPr lang="en-US" altLang="ko-KR" sz="1600" dirty="0" smtClean="0">
                <a:latin typeface="Britannic Bold" panose="020B0903060703020204" pitchFamily="34" charset="0"/>
              </a:rPr>
              <a:t> </a:t>
            </a:r>
            <a:r>
              <a:rPr lang="en-US" altLang="ko-KR" sz="1600" dirty="0" err="1" smtClean="0">
                <a:latin typeface="Britannic Bold" panose="020B0903060703020204" pitchFamily="34" charset="0"/>
              </a:rPr>
              <a:t>Rolibert</a:t>
            </a:r>
            <a:r>
              <a:rPr lang="en-US" altLang="ko-KR" sz="1600" dirty="0" smtClean="0">
                <a:latin typeface="Britannic Bold" panose="020B0903060703020204" pitchFamily="34" charset="0"/>
              </a:rPr>
              <a:t> Nunez</a:t>
            </a:r>
          </a:p>
          <a:p>
            <a:r>
              <a:rPr lang="en-US" altLang="ko-KR" sz="1600" dirty="0">
                <a:latin typeface="Britannic Bold" panose="020B0903060703020204" pitchFamily="34" charset="0"/>
              </a:rPr>
              <a:t> </a:t>
            </a:r>
            <a:r>
              <a:rPr lang="en-US" altLang="ko-KR" sz="1600" dirty="0" smtClean="0">
                <a:latin typeface="Britannic Bold" panose="020B0903060703020204" pitchFamily="34" charset="0"/>
              </a:rPr>
              <a:t>                </a:t>
            </a:r>
            <a:endParaRPr lang="ko-KR" altLang="en-US" sz="1600" dirty="0">
              <a:latin typeface="Britannic Bold" panose="020B0903060703020204" pitchFamily="34" charset="0"/>
            </a:endParaRP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xmlns="" id="{182C95EE-7E3B-4DB5-8BCC-9290517D8D1D}"/>
              </a:ext>
            </a:extLst>
          </p:cNvPr>
          <p:cNvSpPr/>
          <p:nvPr/>
        </p:nvSpPr>
        <p:spPr>
          <a:xfrm>
            <a:off x="1769442" y="554959"/>
            <a:ext cx="2582869" cy="369332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solidFill>
                  <a:schemeClr val="tx1"/>
                </a:solidFill>
                <a:latin typeface="Arial Black" panose="020B0A04020102020204" pitchFamily="34" charset="0"/>
              </a:rPr>
              <a:t>The Lord’s Prayer</a:t>
            </a:r>
            <a:r>
              <a:rPr lang="en-US" altLang="ko-KR" sz="1600" dirty="0">
                <a:latin typeface="Arial Black" panose="020B0A04020102020204" pitchFamily="34" charset="0"/>
              </a:rPr>
              <a:t>  </a:t>
            </a:r>
            <a:endParaRPr lang="ko-KR" altLang="en-US" sz="1600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6614A210-05A8-4442-AFAF-5E9D595389A8}"/>
              </a:ext>
            </a:extLst>
          </p:cNvPr>
          <p:cNvSpPr/>
          <p:nvPr/>
        </p:nvSpPr>
        <p:spPr>
          <a:xfrm>
            <a:off x="1101389" y="1036040"/>
            <a:ext cx="4251490" cy="27608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1400" dirty="0">
                <a:solidFill>
                  <a:schemeClr val="tx1"/>
                </a:solidFill>
                <a:latin typeface="Arial Black" panose="020B0A04020102020204" pitchFamily="34" charset="0"/>
              </a:rPr>
              <a:t>Our Father in heaven, hallowed be your name</a:t>
            </a:r>
          </a:p>
          <a:p>
            <a:pPr algn="just"/>
            <a:r>
              <a:rPr lang="en-US" altLang="ko-KR" sz="1400" dirty="0">
                <a:solidFill>
                  <a:schemeClr val="tx1"/>
                </a:solidFill>
                <a:latin typeface="Arial Black" panose="020B0A04020102020204" pitchFamily="34" charset="0"/>
              </a:rPr>
              <a:t>Your kingdom come, your will be done,</a:t>
            </a:r>
          </a:p>
          <a:p>
            <a:pPr algn="just"/>
            <a:r>
              <a:rPr lang="en-US" altLang="ko-KR" sz="1400" dirty="0">
                <a:solidFill>
                  <a:schemeClr val="tx1"/>
                </a:solidFill>
                <a:latin typeface="Arial Black" panose="020B0A04020102020204" pitchFamily="34" charset="0"/>
              </a:rPr>
              <a:t>on earth as it is heaven.</a:t>
            </a:r>
          </a:p>
          <a:p>
            <a:pPr algn="just"/>
            <a:r>
              <a:rPr lang="en-US" altLang="ko-KR" sz="1400" dirty="0">
                <a:solidFill>
                  <a:schemeClr val="tx1"/>
                </a:solidFill>
                <a:latin typeface="Arial Black" panose="020B0A04020102020204" pitchFamily="34" charset="0"/>
              </a:rPr>
              <a:t>Give us today our daily bread.</a:t>
            </a:r>
          </a:p>
          <a:p>
            <a:pPr algn="just"/>
            <a:r>
              <a:rPr lang="en-US" altLang="ko-KR" sz="1400" dirty="0">
                <a:solidFill>
                  <a:schemeClr val="tx1"/>
                </a:solidFill>
                <a:latin typeface="Arial Black" panose="020B0A04020102020204" pitchFamily="34" charset="0"/>
              </a:rPr>
              <a:t>And forgive us our debts, as we also have forgiven our debtors </a:t>
            </a:r>
          </a:p>
          <a:p>
            <a:pPr algn="just"/>
            <a:r>
              <a:rPr lang="en-US" altLang="ko-KR" sz="1400" dirty="0">
                <a:solidFill>
                  <a:schemeClr val="tx1"/>
                </a:solidFill>
                <a:latin typeface="Arial Black" panose="020B0A04020102020204" pitchFamily="34" charset="0"/>
              </a:rPr>
              <a:t>And lead us not into temptation</a:t>
            </a:r>
          </a:p>
          <a:p>
            <a:pPr algn="just"/>
            <a:r>
              <a:rPr lang="en-US" altLang="ko-KR" sz="1400" dirty="0">
                <a:solidFill>
                  <a:schemeClr val="tx1"/>
                </a:solidFill>
                <a:latin typeface="Arial Black" panose="020B0A04020102020204" pitchFamily="34" charset="0"/>
              </a:rPr>
              <a:t>But deliver us from evil one.</a:t>
            </a:r>
          </a:p>
          <a:p>
            <a:pPr algn="just"/>
            <a:r>
              <a:rPr lang="en-US" altLang="ko-KR" sz="1400" dirty="0">
                <a:solidFill>
                  <a:schemeClr val="tx1"/>
                </a:solidFill>
                <a:latin typeface="Arial Black" panose="020B0A04020102020204" pitchFamily="34" charset="0"/>
              </a:rPr>
              <a:t>(For your is the kingdom and the power and the glory forever, </a:t>
            </a:r>
          </a:p>
          <a:p>
            <a:pPr algn="just"/>
            <a:r>
              <a:rPr lang="en-US" altLang="ko-KR" sz="1400" dirty="0">
                <a:solidFill>
                  <a:schemeClr val="tx1"/>
                </a:solidFill>
                <a:latin typeface="Arial Black" panose="020B0A04020102020204" pitchFamily="34" charset="0"/>
              </a:rPr>
              <a:t>Amen  (Mt, 6:9~13)</a:t>
            </a:r>
            <a:endParaRPr lang="ko-KR" altLang="en-US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사각형: 둥근 모서리 3">
            <a:extLst>
              <a:ext uri="{FF2B5EF4-FFF2-40B4-BE49-F238E27FC236}">
                <a16:creationId xmlns:a16="http://schemas.microsoft.com/office/drawing/2014/main" xmlns="" id="{182C95EE-7E3B-4DB5-8BCC-9290517D8D1D}"/>
              </a:ext>
            </a:extLst>
          </p:cNvPr>
          <p:cNvSpPr/>
          <p:nvPr/>
        </p:nvSpPr>
        <p:spPr>
          <a:xfrm>
            <a:off x="1345934" y="4138367"/>
            <a:ext cx="3762400" cy="3693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Member </a:t>
            </a:r>
            <a:r>
              <a:rPr lang="en-US" altLang="ko-KR" sz="1600" dirty="0">
                <a:solidFill>
                  <a:schemeClr val="tx1"/>
                </a:solidFill>
                <a:latin typeface="Arial Black" panose="020B0A04020102020204" pitchFamily="34" charset="0"/>
              </a:rPr>
              <a:t>of the </a:t>
            </a:r>
            <a:r>
              <a:rPr lang="en-US" altLang="ko-KR" sz="1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Worship  </a:t>
            </a:r>
            <a:r>
              <a:rPr lang="en-US" altLang="ko-KR" sz="1600" dirty="0" smtClean="0">
                <a:latin typeface="Arial Black" panose="020B0A04020102020204" pitchFamily="34" charset="0"/>
              </a:rPr>
              <a:t>  </a:t>
            </a:r>
            <a:endParaRPr lang="ko-KR" alt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7869033" y="5211482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HY견고딕" pitchFamily="18" charset="-127"/>
                <a:ea typeface="HY견고딕" pitchFamily="18" charset="-127"/>
              </a:rPr>
              <a:t>Young </a:t>
            </a:r>
            <a:r>
              <a:rPr lang="en-US" altLang="ko-KR" sz="1600" dirty="0" err="1" smtClean="0">
                <a:latin typeface="HY견고딕" pitchFamily="18" charset="-127"/>
                <a:ea typeface="HY견고딕" pitchFamily="18" charset="-127"/>
              </a:rPr>
              <a:t>Ji</a:t>
            </a:r>
            <a:r>
              <a:rPr lang="en-US" altLang="ko-KR" sz="1600" dirty="0" smtClean="0">
                <a:latin typeface="HY견고딕" pitchFamily="18" charset="-127"/>
                <a:ea typeface="HY견고딕" pitchFamily="18" charset="-127"/>
              </a:rPr>
              <a:t> Church</a:t>
            </a:r>
            <a:endParaRPr lang="ko-KR" altLang="en-US" sz="1600" dirty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640" y="2026919"/>
            <a:ext cx="3662794" cy="248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56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6458B98-D25C-4729-9C94-4B9EDB1E7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338" y="120299"/>
            <a:ext cx="4814700" cy="473861"/>
          </a:xfr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altLang="ko-KR" sz="1800" b="1" dirty="0">
                <a:latin typeface="Arial Black" pitchFamily="34" charset="0"/>
              </a:rPr>
              <a:t>Celebration </a:t>
            </a:r>
            <a:r>
              <a:rPr lang="en-US" altLang="ko-KR" sz="1800" b="1" dirty="0" smtClean="0">
                <a:latin typeface="Arial Black" pitchFamily="34" charset="0"/>
              </a:rPr>
              <a:t> of  Worship</a:t>
            </a:r>
            <a:endParaRPr lang="ko-KR" altLang="en-US" sz="1800" b="1" dirty="0">
              <a:latin typeface="Arial Black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9D772747-7504-4D27-BE99-99EDF426B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1338" y="689072"/>
            <a:ext cx="4814700" cy="5851427"/>
          </a:xfrm>
          <a:ln w="28575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>
              <a:lnSpc>
                <a:spcPct val="0"/>
              </a:lnSpc>
              <a:buNone/>
            </a:pPr>
            <a:endParaRPr lang="en-US" altLang="ko-KR" sz="1400" dirty="0">
              <a:latin typeface="Arial Black" panose="020B0A04020102020204" pitchFamily="34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400" b="1" dirty="0" smtClean="0">
                <a:latin typeface="AmeriGarmnd BT" pitchFamily="2" charset="0"/>
              </a:rPr>
              <a:t>            </a:t>
            </a: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400" b="1" dirty="0" smtClean="0">
                <a:latin typeface="AmeriGarmnd BT" pitchFamily="2" charset="0"/>
              </a:rPr>
              <a:t>  </a:t>
            </a: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400" b="1" dirty="0" smtClean="0">
                <a:latin typeface="AmeriGarmnd BT" pitchFamily="2" charset="0"/>
              </a:rPr>
              <a:t>Jan</a:t>
            </a:r>
            <a:r>
              <a:rPr lang="en-US" altLang="ko-KR" sz="1300" b="1" dirty="0" smtClean="0">
                <a:latin typeface="AmeriGarmnd BT" pitchFamily="2" charset="0"/>
              </a:rPr>
              <a:t> -31- 2020 .      10 : 00am                Lead by:  Pastor </a:t>
            </a:r>
            <a:r>
              <a:rPr lang="en-US" altLang="ko-KR" sz="1300" b="1" dirty="0">
                <a:latin typeface="AmeriGarmnd BT" pitchFamily="2" charset="0"/>
              </a:rPr>
              <a:t> </a:t>
            </a:r>
            <a:r>
              <a:rPr lang="en-US" altLang="ko-KR" sz="1300" b="1" dirty="0" smtClean="0">
                <a:latin typeface="AmeriGarmnd BT" pitchFamily="2" charset="0"/>
              </a:rPr>
              <a:t>Oh, Young Ho  </a:t>
            </a: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AmeriGarmnd BT" pitchFamily="2" charset="0"/>
              </a:rPr>
              <a:t>------------------------------------------------------------------------------------------</a:t>
            </a:r>
          </a:p>
          <a:p>
            <a:pPr marL="0" indent="0" algn="just">
              <a:lnSpc>
                <a:spcPct val="0"/>
              </a:lnSpc>
              <a:buNone/>
            </a:pPr>
            <a:endParaRPr lang="en-US" altLang="ko-KR" sz="1300" b="1" u="sng" dirty="0" smtClean="0">
              <a:latin typeface="AmeriGarmnd BT" pitchFamily="2" charset="0"/>
            </a:endParaRPr>
          </a:p>
          <a:p>
            <a:pPr marL="0" indent="0" algn="just">
              <a:lnSpc>
                <a:spcPct val="0"/>
              </a:lnSpc>
              <a:buNone/>
            </a:pPr>
            <a:endParaRPr lang="en-US" altLang="ko-KR" sz="1300" b="1" u="sng" dirty="0" smtClean="0">
              <a:latin typeface="AmeriGarmnd BT" pitchFamily="2" charset="0"/>
            </a:endParaRPr>
          </a:p>
          <a:p>
            <a:pPr marL="0" indent="0" algn="r">
              <a:lnSpc>
                <a:spcPct val="0"/>
              </a:lnSpc>
              <a:buNone/>
            </a:pPr>
            <a:r>
              <a:rPr lang="en-US" altLang="ko-KR" sz="1300" b="1" u="sng" dirty="0" smtClean="0">
                <a:latin typeface="AmeriGarmnd BT" pitchFamily="2" charset="0"/>
              </a:rPr>
              <a:t>                                                                                                                                                 Song Leader : </a:t>
            </a:r>
            <a:r>
              <a:rPr lang="en-US" altLang="ko-KR" sz="1300" b="1" u="sng" dirty="0" err="1" smtClean="0">
                <a:latin typeface="AmeriGarmnd BT" pitchFamily="2" charset="0"/>
              </a:rPr>
              <a:t>Pastora</a:t>
            </a:r>
            <a:r>
              <a:rPr lang="en-US" altLang="ko-KR" sz="1300" b="1" u="sng" dirty="0" smtClean="0">
                <a:latin typeface="AmeriGarmnd BT" pitchFamily="2" charset="0"/>
              </a:rPr>
              <a:t> Jeremiah/ Pastor Joseph</a:t>
            </a:r>
          </a:p>
          <a:p>
            <a:pPr marL="0" indent="0">
              <a:lnSpc>
                <a:spcPct val="0"/>
              </a:lnSpc>
              <a:buNone/>
            </a:pPr>
            <a:endParaRPr lang="en-US" altLang="ko-KR" sz="1300" b="1" dirty="0" smtClean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>
                <a:latin typeface="AmeriGarmnd BT" pitchFamily="2" charset="0"/>
              </a:rPr>
              <a:t> </a:t>
            </a:r>
            <a:r>
              <a:rPr lang="en-US" altLang="ko-KR" sz="1300" b="1" dirty="0" smtClean="0">
                <a:latin typeface="AmeriGarmnd BT" pitchFamily="2" charset="0"/>
              </a:rPr>
              <a:t> *  Opening </a:t>
            </a:r>
            <a:r>
              <a:rPr lang="en-US" altLang="ko-KR" sz="1300" b="1" dirty="0">
                <a:latin typeface="AmeriGarmnd BT" pitchFamily="2" charset="0"/>
              </a:rPr>
              <a:t>Prayer   </a:t>
            </a:r>
            <a:r>
              <a:rPr lang="en-US" altLang="ko-KR" sz="1300" b="1" dirty="0" smtClean="0">
                <a:latin typeface="AmeriGarmnd BT" pitchFamily="2" charset="0"/>
              </a:rPr>
              <a:t>…………………………………….Pastor </a:t>
            </a:r>
            <a:r>
              <a:rPr lang="en-US" altLang="ko-KR" sz="1300" b="1" dirty="0" err="1" smtClean="0">
                <a:latin typeface="AmeriGarmnd BT" pitchFamily="2" charset="0"/>
              </a:rPr>
              <a:t>Rolibert</a:t>
            </a:r>
            <a:r>
              <a:rPr lang="en-US" altLang="ko-KR" sz="1300" b="1" dirty="0" smtClean="0">
                <a:latin typeface="AmeriGarmnd BT" pitchFamily="2" charset="0"/>
              </a:rPr>
              <a:t>   </a:t>
            </a: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endParaRPr lang="en-US" altLang="ko-KR" sz="9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>
                <a:latin typeface="AmeriGarmnd BT" pitchFamily="2" charset="0"/>
              </a:rPr>
              <a:t>  </a:t>
            </a:r>
            <a:r>
              <a:rPr lang="en-US" altLang="ko-KR" sz="1300" b="1" dirty="0" smtClean="0">
                <a:latin typeface="AmeriGarmnd BT" pitchFamily="2" charset="0"/>
              </a:rPr>
              <a:t>*  </a:t>
            </a:r>
            <a:r>
              <a:rPr lang="en-US" altLang="ko-KR" sz="1300" b="1" dirty="0">
                <a:latin typeface="AmeriGarmnd BT" pitchFamily="2" charset="0"/>
              </a:rPr>
              <a:t>Hymn   </a:t>
            </a:r>
            <a:r>
              <a:rPr lang="en-US" altLang="ko-KR" sz="1300" b="1" dirty="0" smtClean="0">
                <a:latin typeface="AmeriGarmnd BT" pitchFamily="2" charset="0"/>
              </a:rPr>
              <a:t>………………………………………..... … .Congregation</a:t>
            </a: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>
                <a:latin typeface="AmeriGarmnd BT" pitchFamily="2" charset="0"/>
              </a:rPr>
              <a:t> </a:t>
            </a:r>
            <a:r>
              <a:rPr lang="en-US" altLang="ko-KR" sz="1300" b="1" dirty="0" smtClean="0">
                <a:latin typeface="AmeriGarmnd BT" pitchFamily="2" charset="0"/>
              </a:rPr>
              <a:t>                                                                                 </a:t>
            </a: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>
                <a:latin typeface="AmeriGarmnd BT" pitchFamily="2" charset="0"/>
              </a:rPr>
              <a:t> </a:t>
            </a:r>
            <a:r>
              <a:rPr lang="en-US" altLang="ko-KR" sz="1300" b="1" dirty="0">
                <a:latin typeface="맑은 고딕"/>
                <a:ea typeface="맑은 고딕"/>
              </a:rPr>
              <a:t> </a:t>
            </a:r>
            <a:r>
              <a:rPr lang="en-US" altLang="ko-KR" sz="1300" b="1" dirty="0" smtClean="0">
                <a:latin typeface="맑은 고딕"/>
                <a:ea typeface="맑은 고딕"/>
              </a:rPr>
              <a:t>* </a:t>
            </a:r>
            <a:r>
              <a:rPr lang="en-US" altLang="ko-KR" sz="1300" b="1" dirty="0" smtClean="0">
                <a:latin typeface="AmeriGarmnd BT" pitchFamily="2" charset="0"/>
              </a:rPr>
              <a:t>Apostles </a:t>
            </a:r>
            <a:r>
              <a:rPr lang="en-US" altLang="ko-KR" sz="1300" b="1" dirty="0">
                <a:latin typeface="AmeriGarmnd BT" pitchFamily="2" charset="0"/>
              </a:rPr>
              <a:t>Creed  </a:t>
            </a:r>
            <a:r>
              <a:rPr lang="en-US" altLang="ko-KR" sz="1300" b="1" dirty="0" smtClean="0">
                <a:latin typeface="AmeriGarmnd BT" pitchFamily="2" charset="0"/>
              </a:rPr>
              <a:t>… ……… </a:t>
            </a:r>
            <a:r>
              <a:rPr lang="ko-KR" altLang="en-US" sz="1000" b="1" dirty="0">
                <a:latin typeface="AmeriGarmnd BT" pitchFamily="2" charset="0"/>
              </a:rPr>
              <a:t>사도신경</a:t>
            </a:r>
            <a:r>
              <a:rPr lang="ko-KR" altLang="en-US" sz="1300" b="1" dirty="0">
                <a:latin typeface="AmeriGarmnd BT" pitchFamily="2" charset="0"/>
              </a:rPr>
              <a:t>    </a:t>
            </a:r>
            <a:r>
              <a:rPr lang="en-US" altLang="ko-KR" sz="1300" b="1" dirty="0" smtClean="0">
                <a:latin typeface="AmeriGarmnd BT" pitchFamily="2" charset="0"/>
              </a:rPr>
              <a:t>………….…... Congregation</a:t>
            </a:r>
          </a:p>
          <a:p>
            <a:pPr marL="0" indent="0">
              <a:lnSpc>
                <a:spcPct val="0"/>
              </a:lnSpc>
              <a:buNone/>
            </a:pP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AmeriGarmnd BT" pitchFamily="2" charset="0"/>
              </a:rPr>
              <a:t>      Congregational   Prayer ............................................. Pastor Joseph</a:t>
            </a: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AmeriGarmnd BT" pitchFamily="2" charset="0"/>
              </a:rPr>
              <a:t>  </a:t>
            </a: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AmeriGarmnd BT" pitchFamily="2" charset="0"/>
              </a:rPr>
              <a:t> </a:t>
            </a: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>
                <a:latin typeface="AmeriGarmnd BT" pitchFamily="2" charset="0"/>
              </a:rPr>
              <a:t> </a:t>
            </a:r>
            <a:r>
              <a:rPr lang="en-US" altLang="ko-KR" sz="1300" b="1" dirty="0" smtClean="0">
                <a:latin typeface="AmeriGarmnd BT" pitchFamily="2" charset="0"/>
              </a:rPr>
              <a:t>    Scripture </a:t>
            </a:r>
            <a:r>
              <a:rPr lang="en-US" altLang="ko-KR" sz="1300" b="1" dirty="0">
                <a:latin typeface="AmeriGarmnd BT" pitchFamily="2" charset="0"/>
              </a:rPr>
              <a:t>Reading </a:t>
            </a:r>
            <a:r>
              <a:rPr lang="en-US" altLang="ko-KR" sz="1300" b="1" dirty="0" smtClean="0">
                <a:latin typeface="AmeriGarmnd BT" pitchFamily="2" charset="0"/>
              </a:rPr>
              <a:t>..........Matthew  5 : 16…............... Pastor </a:t>
            </a:r>
            <a:r>
              <a:rPr lang="en-US" altLang="ko-KR" sz="1300" b="1" dirty="0" err="1" smtClean="0">
                <a:latin typeface="AmeriGarmnd BT" pitchFamily="2" charset="0"/>
              </a:rPr>
              <a:t>Rolibert</a:t>
            </a:r>
            <a:endParaRPr lang="en-US" altLang="ko-KR" sz="1300" b="1" dirty="0" smtClean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endParaRPr lang="en-US" altLang="ko-KR" sz="1300" b="1" dirty="0" smtClean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endParaRPr lang="en-US" altLang="ko-KR" sz="1300" b="1" dirty="0" smtClean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AmeriGarmnd BT" pitchFamily="2" charset="0"/>
              </a:rPr>
              <a:t>     Special praise  …….…………………… …….............</a:t>
            </a:r>
            <a:r>
              <a:rPr lang="en-US" altLang="ko-KR" sz="1300" b="1" dirty="0" err="1" smtClean="0">
                <a:latin typeface="AmeriGarmnd BT" pitchFamily="2" charset="0"/>
              </a:rPr>
              <a:t>Congregarion</a:t>
            </a:r>
            <a:r>
              <a:rPr lang="en-US" altLang="ko-KR" sz="1300" b="1" dirty="0" smtClean="0">
                <a:latin typeface="AmeriGarmnd BT" pitchFamily="2" charset="0"/>
              </a:rPr>
              <a:t> </a:t>
            </a: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AmeriGarmnd BT" pitchFamily="2" charset="0"/>
              </a:rPr>
              <a:t>                                                   </a:t>
            </a: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>
                <a:latin typeface="AmeriGarmnd BT" pitchFamily="2" charset="0"/>
              </a:rPr>
              <a:t> </a:t>
            </a:r>
            <a:r>
              <a:rPr lang="en-US" altLang="ko-KR" sz="1300" b="1" dirty="0" smtClean="0">
                <a:latin typeface="AmeriGarmnd BT" pitchFamily="2" charset="0"/>
              </a:rPr>
              <a:t>                                    </a:t>
            </a: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AmeriGarmnd BT" pitchFamily="2" charset="0"/>
              </a:rPr>
              <a:t>     Sermon …………… …..</a:t>
            </a:r>
            <a:r>
              <a:rPr lang="ko-KR" altLang="en-US" sz="900" b="1" dirty="0" smtClean="0">
                <a:latin typeface="AmeriGarmnd BT" pitchFamily="2" charset="0"/>
              </a:rPr>
              <a:t>빛과</a:t>
            </a:r>
            <a:r>
              <a:rPr lang="en-US" altLang="ko-KR" sz="900" b="1" dirty="0" smtClean="0">
                <a:latin typeface="AmeriGarmnd BT" pitchFamily="2" charset="0"/>
              </a:rPr>
              <a:t> </a:t>
            </a:r>
            <a:r>
              <a:rPr lang="ko-KR" altLang="en-US" sz="900" b="1" dirty="0" smtClean="0">
                <a:latin typeface="AmeriGarmnd BT" pitchFamily="2" charset="0"/>
              </a:rPr>
              <a:t>소금이 되자 </a:t>
            </a:r>
            <a:r>
              <a:rPr lang="en-US" altLang="ko-KR" sz="1100" b="1" dirty="0" smtClean="0">
                <a:latin typeface="AmeriGarmnd BT" pitchFamily="2" charset="0"/>
              </a:rPr>
              <a:t>……….………….</a:t>
            </a:r>
            <a:r>
              <a:rPr lang="en-US" altLang="ko-KR" sz="1300" b="1" dirty="0" smtClean="0">
                <a:latin typeface="AmeriGarmnd BT" pitchFamily="2" charset="0"/>
              </a:rPr>
              <a:t>Pastor  OH</a:t>
            </a: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AmeriGarmnd BT" pitchFamily="2" charset="0"/>
              </a:rPr>
              <a:t>                                      (Let Us be Salt and Light)   </a:t>
            </a:r>
          </a:p>
          <a:p>
            <a:pPr marL="0" indent="0">
              <a:lnSpc>
                <a:spcPct val="0"/>
              </a:lnSpc>
              <a:buNone/>
            </a:pP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AmeriGarmnd BT" pitchFamily="2" charset="0"/>
              </a:rPr>
              <a:t>     </a:t>
            </a:r>
            <a:r>
              <a:rPr lang="en-US" altLang="ko-KR" sz="1300" b="1" dirty="0">
                <a:latin typeface="AmeriGarmnd BT" pitchFamily="2" charset="0"/>
              </a:rPr>
              <a:t>Hymn  </a:t>
            </a:r>
            <a:r>
              <a:rPr lang="en-US" altLang="ko-KR" sz="1300" b="1" dirty="0" smtClean="0">
                <a:latin typeface="AmeriGarmnd BT" pitchFamily="2" charset="0"/>
              </a:rPr>
              <a:t>……………………………………………….. Congregation</a:t>
            </a: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AmeriGarmnd BT" pitchFamily="2" charset="0"/>
              </a:rPr>
              <a:t>                            </a:t>
            </a: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AmeriGarmnd BT" pitchFamily="2" charset="0"/>
              </a:rPr>
              <a:t>                                               </a:t>
            </a: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AmeriGarmnd BT" pitchFamily="2" charset="0"/>
              </a:rPr>
              <a:t>     Announcement …………………………………….…Pastor  OH</a:t>
            </a:r>
          </a:p>
          <a:p>
            <a:pPr marL="0" indent="0">
              <a:lnSpc>
                <a:spcPct val="0"/>
              </a:lnSpc>
              <a:buNone/>
            </a:pPr>
            <a:endParaRPr lang="en-US" altLang="ko-KR" sz="11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>
                <a:latin typeface="AmeriGarmnd BT" pitchFamily="2" charset="0"/>
              </a:rPr>
              <a:t> </a:t>
            </a:r>
            <a:r>
              <a:rPr lang="en-US" altLang="ko-KR" sz="1300" b="1" dirty="0" smtClean="0">
                <a:latin typeface="AmeriGarmnd BT" pitchFamily="2" charset="0"/>
              </a:rPr>
              <a:t> *  </a:t>
            </a:r>
            <a:r>
              <a:rPr lang="en-US" altLang="ko-KR" sz="1300" b="1" dirty="0">
                <a:latin typeface="AmeriGarmnd BT" pitchFamily="2" charset="0"/>
              </a:rPr>
              <a:t>Lord’s Prayer  </a:t>
            </a:r>
            <a:r>
              <a:rPr lang="en-US" altLang="ko-KR" sz="1300" b="1" dirty="0" smtClean="0">
                <a:latin typeface="AmeriGarmnd BT" pitchFamily="2" charset="0"/>
              </a:rPr>
              <a:t>……………..</a:t>
            </a:r>
            <a:r>
              <a:rPr lang="ko-KR" altLang="en-US" sz="1000" b="1" dirty="0" smtClean="0">
                <a:latin typeface="AmeriGarmnd BT" pitchFamily="2" charset="0"/>
              </a:rPr>
              <a:t>주 </a:t>
            </a:r>
            <a:r>
              <a:rPr lang="ko-KR" altLang="en-US" sz="1000" b="1" dirty="0">
                <a:latin typeface="AmeriGarmnd BT" pitchFamily="2" charset="0"/>
              </a:rPr>
              <a:t>기도문   </a:t>
            </a:r>
            <a:r>
              <a:rPr lang="ko-KR" altLang="en-US" sz="1000" b="1" dirty="0" smtClean="0">
                <a:latin typeface="AmeriGarmnd BT" pitchFamily="2" charset="0"/>
              </a:rPr>
              <a:t> </a:t>
            </a:r>
            <a:r>
              <a:rPr lang="en-US" altLang="ko-KR" sz="1300" b="1" dirty="0" smtClean="0">
                <a:latin typeface="AmeriGarmnd BT" pitchFamily="2" charset="0"/>
              </a:rPr>
              <a:t>..…................. Congregation</a:t>
            </a: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endParaRPr lang="en-US" altLang="ko-KR" sz="1300" b="1" dirty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>
                <a:latin typeface="AmeriGarmnd BT" pitchFamily="2" charset="0"/>
              </a:rPr>
              <a:t> </a:t>
            </a:r>
            <a:endParaRPr lang="en-US" altLang="ko-KR" sz="1300" b="1" dirty="0" smtClean="0">
              <a:latin typeface="AmeriGarmnd BT" pitchFamily="2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AmeriGarmnd BT" pitchFamily="2" charset="0"/>
              </a:rPr>
              <a:t>  *  Closing Prayer and  Benediction   …........................  Pastor  OH</a:t>
            </a: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solidFill>
                  <a:srgbClr val="FF0000"/>
                </a:solidFill>
                <a:latin typeface="AmeriGarmnd BT" pitchFamily="2" charset="0"/>
              </a:rPr>
              <a:t>                                         </a:t>
            </a: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>
                <a:solidFill>
                  <a:srgbClr val="FF0000"/>
                </a:solidFill>
                <a:latin typeface="AmeriGarmnd BT" pitchFamily="2" charset="0"/>
              </a:rPr>
              <a:t> </a:t>
            </a:r>
            <a:r>
              <a:rPr lang="en-US" altLang="ko-KR" sz="1300" b="1" dirty="0" smtClean="0">
                <a:solidFill>
                  <a:srgbClr val="FF0000"/>
                </a:solidFill>
                <a:latin typeface="AmeriGarmnd BT" pitchFamily="2" charset="0"/>
              </a:rPr>
              <a:t>                                          * Please  Stand</a:t>
            </a: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AmeriGarmnd BT" pitchFamily="2" charset="0"/>
              </a:rPr>
              <a:t>                   </a:t>
            </a:r>
          </a:p>
          <a:p>
            <a:pPr marL="0" indent="0">
              <a:lnSpc>
                <a:spcPct val="0"/>
              </a:lnSpc>
              <a:buNone/>
            </a:pPr>
            <a:r>
              <a:rPr lang="en-US" altLang="ko-KR" sz="1300" b="1" dirty="0" smtClean="0">
                <a:latin typeface="맑은 고딕"/>
                <a:ea typeface="맑은 고딕"/>
              </a:rPr>
              <a:t>  </a:t>
            </a:r>
            <a:endParaRPr lang="en-US" altLang="ko-KR" sz="1300" b="1" dirty="0" smtClean="0">
              <a:latin typeface="AmeriGarmnd BT" pitchFamily="2" charset="0"/>
            </a:endParaRPr>
          </a:p>
        </p:txBody>
      </p:sp>
      <p:sp>
        <p:nvSpPr>
          <p:cNvPr id="9" name="내용 개체 틀 3">
            <a:extLst>
              <a:ext uri="{FF2B5EF4-FFF2-40B4-BE49-F238E27FC236}">
                <a16:creationId xmlns:a16="http://schemas.microsoft.com/office/drawing/2014/main" xmlns="" id="{E760BB74-1066-4619-9573-0A606465D531}"/>
              </a:ext>
            </a:extLst>
          </p:cNvPr>
          <p:cNvSpPr txBox="1">
            <a:spLocks/>
          </p:cNvSpPr>
          <p:nvPr/>
        </p:nvSpPr>
        <p:spPr>
          <a:xfrm>
            <a:off x="6406316" y="4521757"/>
            <a:ext cx="4821973" cy="1993343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ko-KR" dirty="0"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en-US" altLang="ko-KR" sz="1200" dirty="0"/>
              <a:t>.</a:t>
            </a:r>
            <a:r>
              <a:rPr lang="en-US" altLang="ko-KR" sz="1200" dirty="0">
                <a:latin typeface="Arial Black" panose="020B0A04020102020204" pitchFamily="34" charset="0"/>
              </a:rPr>
              <a:t>    </a:t>
            </a:r>
            <a:endParaRPr lang="en-US" altLang="ko-KR" sz="12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altLang="ko-KR" sz="2900" b="1" u="sng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altLang="ko-KR" sz="3500" b="1" dirty="0" smtClean="0">
                <a:latin typeface="HY동녘B" pitchFamily="18" charset="-127"/>
                <a:ea typeface="HY동녘B" pitchFamily="18" charset="-127"/>
              </a:rPr>
              <a:t> </a:t>
            </a:r>
          </a:p>
          <a:p>
            <a:pPr marL="0" indent="0">
              <a:buNone/>
            </a:pPr>
            <a:endParaRPr lang="en-US" altLang="ko-KR" sz="3500" dirty="0" smtClean="0">
              <a:latin typeface="HY견명조" pitchFamily="18" charset="-127"/>
              <a:ea typeface="HY견명조" pitchFamily="18" charset="-127"/>
            </a:endParaRPr>
          </a:p>
          <a:p>
            <a:pPr marL="0" indent="0" algn="just">
              <a:buNone/>
            </a:pPr>
            <a:r>
              <a:rPr lang="en-US" altLang="ko-KR" sz="3500" dirty="0" smtClean="0">
                <a:latin typeface="Arial Black" panose="020B0A04020102020204" pitchFamily="34" charset="0"/>
              </a:rPr>
              <a:t>   </a:t>
            </a: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xmlns="" id="{49E7CE5F-EECD-414C-8910-1223E11F9E2E}"/>
              </a:ext>
            </a:extLst>
          </p:cNvPr>
          <p:cNvSpPr/>
          <p:nvPr/>
        </p:nvSpPr>
        <p:spPr>
          <a:xfrm>
            <a:off x="7314384" y="256325"/>
            <a:ext cx="3005845" cy="33783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Arial Black" panose="020B0A04020102020204" pitchFamily="34" charset="0"/>
              </a:rPr>
              <a:t> The Apostles’ Creed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사각형: 둥근 모서리 11">
            <a:extLst>
              <a:ext uri="{FF2B5EF4-FFF2-40B4-BE49-F238E27FC236}">
                <a16:creationId xmlns:a16="http://schemas.microsoft.com/office/drawing/2014/main" xmlns="" id="{49E7CE5F-EECD-414C-8910-1223E11F9E2E}"/>
              </a:ext>
            </a:extLst>
          </p:cNvPr>
          <p:cNvSpPr/>
          <p:nvPr/>
        </p:nvSpPr>
        <p:spPr>
          <a:xfrm>
            <a:off x="7314381" y="4595663"/>
            <a:ext cx="3005845" cy="33783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Arial Black" panose="020B0A04020102020204" pitchFamily="34" charset="0"/>
              </a:rPr>
              <a:t> The </a:t>
            </a:r>
            <a:r>
              <a:rPr lang="en-US" altLang="ko-KR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Word of  God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1439" y="5112072"/>
            <a:ext cx="4676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u="sng" dirty="0"/>
              <a:t>Matthew </a:t>
            </a:r>
            <a:r>
              <a:rPr lang="en-US" altLang="ko-KR" sz="1200" b="1" u="sng" dirty="0" smtClean="0"/>
              <a:t>5 : 16</a:t>
            </a:r>
            <a:endParaRPr lang="ko-KR" altLang="en-US" sz="1200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3FC2C7F7-33C3-465D-B4CB-B126E51E9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6904" y="141252"/>
            <a:ext cx="4820797" cy="4288082"/>
          </a:xfrm>
          <a:ln w="1905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1400" dirty="0">
                <a:latin typeface="Arial Black" panose="020B0A04020102020204" pitchFamily="34" charset="0"/>
              </a:rPr>
              <a:t>                      </a:t>
            </a:r>
          </a:p>
          <a:p>
            <a:pPr marL="0" indent="0">
              <a:buNone/>
            </a:pPr>
            <a:endParaRPr lang="en-US" altLang="ko-KR" sz="1400" b="1" dirty="0">
              <a:latin typeface="AmeriGarmnd BT" pitchFamily="2" charset="0"/>
            </a:endParaRPr>
          </a:p>
          <a:p>
            <a:pPr marL="0" indent="0">
              <a:buNone/>
            </a:pPr>
            <a:r>
              <a:rPr lang="en-US" altLang="ko-KR" sz="1400" b="1" dirty="0">
                <a:latin typeface="AmeriGarmnd BT" pitchFamily="2" charset="0"/>
              </a:rPr>
              <a:t>  </a:t>
            </a:r>
            <a:r>
              <a:rPr lang="en-US" altLang="ko-KR" sz="1400" b="1" dirty="0" smtClean="0">
                <a:latin typeface="AmeriGarmnd BT" pitchFamily="2" charset="0"/>
              </a:rPr>
              <a:t> </a:t>
            </a:r>
            <a:r>
              <a:rPr lang="en-US" altLang="ko-KR" sz="1400" b="1" dirty="0">
                <a:latin typeface="AmeriGarmnd BT" pitchFamily="2" charset="0"/>
              </a:rPr>
              <a:t>I believe in God the Father Almighty, Maker of heaven and </a:t>
            </a:r>
            <a:r>
              <a:rPr lang="en-US" altLang="ko-KR" sz="1400" b="1" dirty="0" smtClean="0">
                <a:latin typeface="AmeriGarmnd BT" pitchFamily="2" charset="0"/>
              </a:rPr>
              <a:t>earth</a:t>
            </a:r>
            <a:r>
              <a:rPr lang="en-US" altLang="ko-KR" sz="1400" b="1" dirty="0">
                <a:latin typeface="AmeriGarmnd BT" pitchFamily="2" charset="0"/>
              </a:rPr>
              <a:t>,</a:t>
            </a:r>
          </a:p>
          <a:p>
            <a:pPr marL="0" indent="0">
              <a:buNone/>
            </a:pPr>
            <a:r>
              <a:rPr lang="en-US" altLang="ko-KR" sz="1400" b="1" dirty="0">
                <a:latin typeface="AmeriGarmnd BT" pitchFamily="2" charset="0"/>
              </a:rPr>
              <a:t>    and in Jesus Christ, His only Son our Lord,</a:t>
            </a:r>
          </a:p>
          <a:p>
            <a:pPr marL="0" indent="0">
              <a:buNone/>
            </a:pPr>
            <a:r>
              <a:rPr lang="en-US" altLang="ko-KR" sz="1400" b="1" dirty="0">
                <a:latin typeface="AmeriGarmnd BT" pitchFamily="2" charset="0"/>
              </a:rPr>
              <a:t>   Who was conceived by the Holy Spirit, born of the Virgin Mary,</a:t>
            </a:r>
          </a:p>
          <a:p>
            <a:pPr marL="0" indent="0">
              <a:buNone/>
            </a:pPr>
            <a:r>
              <a:rPr lang="en-US" altLang="ko-KR" sz="1400" b="1" dirty="0">
                <a:latin typeface="AmeriGarmnd BT" pitchFamily="2" charset="0"/>
              </a:rPr>
              <a:t>   suffered under Pontius Pilate, was crucified, dead, and buried:</a:t>
            </a:r>
          </a:p>
          <a:p>
            <a:pPr marL="0" indent="0">
              <a:buNone/>
            </a:pPr>
            <a:r>
              <a:rPr lang="en-US" altLang="ko-KR" sz="1400" b="1" dirty="0">
                <a:latin typeface="AmeriGarmnd BT" pitchFamily="2" charset="0"/>
              </a:rPr>
              <a:t>   He descended into hell, the third day He rose again from the dead:</a:t>
            </a:r>
          </a:p>
          <a:p>
            <a:pPr marL="0" indent="0">
              <a:buNone/>
            </a:pPr>
            <a:r>
              <a:rPr lang="en-US" altLang="ko-KR" sz="1400" b="1" dirty="0">
                <a:latin typeface="AmeriGarmnd BT" pitchFamily="2" charset="0"/>
              </a:rPr>
              <a:t>   He ascended into heaven,</a:t>
            </a:r>
          </a:p>
          <a:p>
            <a:pPr marL="0" indent="0">
              <a:buNone/>
            </a:pPr>
            <a:r>
              <a:rPr lang="en-US" altLang="ko-KR" sz="1400" b="1" dirty="0">
                <a:latin typeface="AmeriGarmnd BT" pitchFamily="2" charset="0"/>
              </a:rPr>
              <a:t>   and </a:t>
            </a:r>
            <a:r>
              <a:rPr lang="en-US" altLang="ko-KR" sz="1400" b="1" dirty="0" err="1">
                <a:latin typeface="AmeriGarmnd BT" pitchFamily="2" charset="0"/>
              </a:rPr>
              <a:t>sitteth</a:t>
            </a:r>
            <a:r>
              <a:rPr lang="en-US" altLang="ko-KR" sz="1400" b="1" dirty="0">
                <a:latin typeface="AmeriGarmnd BT" pitchFamily="2" charset="0"/>
              </a:rPr>
              <a:t> on the right hand of God the Father Almighty:</a:t>
            </a:r>
          </a:p>
          <a:p>
            <a:pPr marL="0" indent="0">
              <a:buNone/>
            </a:pPr>
            <a:r>
              <a:rPr lang="en-US" altLang="ko-KR" sz="1400" b="1" dirty="0">
                <a:latin typeface="AmeriGarmnd BT" pitchFamily="2" charset="0"/>
              </a:rPr>
              <a:t>   from thence He shall come to judge the quick </a:t>
            </a:r>
            <a:r>
              <a:rPr lang="en-US" altLang="ko-KR" sz="1400" b="1" dirty="0" smtClean="0">
                <a:latin typeface="AmeriGarmnd BT" pitchFamily="2" charset="0"/>
              </a:rPr>
              <a:t>and the </a:t>
            </a:r>
            <a:r>
              <a:rPr lang="en-US" altLang="ko-KR" sz="1400" b="1" dirty="0">
                <a:latin typeface="AmeriGarmnd BT" pitchFamily="2" charset="0"/>
              </a:rPr>
              <a:t>dead.</a:t>
            </a:r>
          </a:p>
          <a:p>
            <a:pPr marL="0" indent="0">
              <a:buNone/>
            </a:pPr>
            <a:r>
              <a:rPr lang="en-US" altLang="ko-KR" sz="1400" b="1" dirty="0">
                <a:latin typeface="AmeriGarmnd BT" pitchFamily="2" charset="0"/>
              </a:rPr>
              <a:t>   I believe in the holy </a:t>
            </a:r>
            <a:r>
              <a:rPr lang="en-US" altLang="ko-KR" sz="1400" b="1" dirty="0" smtClean="0">
                <a:latin typeface="AmeriGarmnd BT" pitchFamily="2" charset="0"/>
              </a:rPr>
              <a:t>Spirit</a:t>
            </a:r>
            <a:r>
              <a:rPr lang="en-US" altLang="ko-KR" sz="1400" b="1" dirty="0">
                <a:latin typeface="AmeriGarmnd BT" pitchFamily="2" charset="0"/>
              </a:rPr>
              <a:t>, the holy universal church,</a:t>
            </a:r>
          </a:p>
          <a:p>
            <a:pPr marL="0" indent="0">
              <a:buNone/>
            </a:pPr>
            <a:r>
              <a:rPr lang="en-US" altLang="ko-KR" sz="1400" b="1" dirty="0">
                <a:latin typeface="AmeriGarmnd BT" pitchFamily="2" charset="0"/>
              </a:rPr>
              <a:t>   The communion of </a:t>
            </a:r>
            <a:r>
              <a:rPr lang="en-US" altLang="ko-KR" sz="1400" b="1" dirty="0" smtClean="0">
                <a:latin typeface="AmeriGarmnd BT" pitchFamily="2" charset="0"/>
              </a:rPr>
              <a:t>saints</a:t>
            </a:r>
            <a:r>
              <a:rPr lang="en-US" altLang="ko-KR" sz="1400" b="1" dirty="0">
                <a:latin typeface="AmeriGarmnd BT" pitchFamily="2" charset="0"/>
              </a:rPr>
              <a:t>, the </a:t>
            </a:r>
            <a:r>
              <a:rPr lang="en-US" altLang="ko-KR" sz="1400" b="1" dirty="0" smtClean="0">
                <a:latin typeface="AmeriGarmnd BT" pitchFamily="2" charset="0"/>
              </a:rPr>
              <a:t>forgiveness of sins</a:t>
            </a:r>
          </a:p>
          <a:p>
            <a:pPr marL="0" indent="0">
              <a:buNone/>
            </a:pPr>
            <a:r>
              <a:rPr lang="en-US" altLang="ko-KR" sz="1400" b="1" dirty="0">
                <a:latin typeface="AmeriGarmnd BT" pitchFamily="2" charset="0"/>
              </a:rPr>
              <a:t> </a:t>
            </a:r>
            <a:r>
              <a:rPr lang="en-US" altLang="ko-KR" sz="1400" b="1" dirty="0" smtClean="0">
                <a:latin typeface="AmeriGarmnd BT" pitchFamily="2" charset="0"/>
              </a:rPr>
              <a:t>  the resurrection of the body,   </a:t>
            </a:r>
            <a:r>
              <a:rPr lang="en-US" altLang="ko-KR" sz="1400" b="1" dirty="0">
                <a:latin typeface="AmeriGarmnd BT" pitchFamily="2" charset="0"/>
              </a:rPr>
              <a:t>And the life everlasting .    </a:t>
            </a:r>
            <a:endParaRPr lang="en-US" altLang="ko-KR" sz="1400" b="1" dirty="0" smtClean="0">
              <a:latin typeface="AmeriGarmnd BT" pitchFamily="2" charset="0"/>
            </a:endParaRPr>
          </a:p>
          <a:p>
            <a:pPr marL="0" indent="0">
              <a:buNone/>
            </a:pPr>
            <a:r>
              <a:rPr lang="en-US" altLang="ko-KR" sz="1400" b="1" dirty="0">
                <a:latin typeface="AmeriGarmnd BT" pitchFamily="2" charset="0"/>
              </a:rPr>
              <a:t> </a:t>
            </a:r>
            <a:r>
              <a:rPr lang="en-US" altLang="ko-KR" sz="1400" b="1" dirty="0" smtClean="0">
                <a:latin typeface="AmeriGarmnd BT" pitchFamily="2" charset="0"/>
              </a:rPr>
              <a:t>  A - men</a:t>
            </a:r>
            <a:r>
              <a:rPr lang="en-US" altLang="ko-KR" sz="1400" dirty="0" smtClean="0">
                <a:latin typeface="Arial Black" panose="020B0A04020102020204" pitchFamily="34" charset="0"/>
              </a:rPr>
              <a:t>  </a:t>
            </a:r>
            <a:endParaRPr lang="en-US" altLang="ko-KR" sz="14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altLang="ko-KR" dirty="0">
              <a:latin typeface="Arial Black" panose="020B0A04020102020204" pitchFamily="34" charset="0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683120"/>
              </p:ext>
            </p:extLst>
          </p:nvPr>
        </p:nvGraphicFramePr>
        <p:xfrm>
          <a:off x="6551439" y="5480720"/>
          <a:ext cx="4456568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6568"/>
              </a:tblGrid>
              <a:tr h="9571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same way, let your light shine before men, that they may see your good deeds and praise your Father in heaven.</a:t>
                      </a:r>
                    </a:p>
                    <a:p>
                      <a:endParaRPr lang="ko-KR" altLang="ko-KR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170" marR="9017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38200" y="3652451"/>
            <a:ext cx="2231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함초롬바탕" pitchFamily="18" charset="-127"/>
                <a:cs typeface="Times New Roman" pitchFamily="18" charset="0"/>
              </a:rPr>
              <a:t> </a:t>
            </a:r>
            <a:endParaRPr kumimoji="1" lang="en-US" altLang="ko-K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291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12458</TotalTime>
  <Words>478</Words>
  <Application>Microsoft Office PowerPoint</Application>
  <PresentationFormat>사용자 지정</PresentationFormat>
  <Paragraphs>95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Celebration  of  Worship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영호 오</dc:creator>
  <cp:lastModifiedBy>Windows User</cp:lastModifiedBy>
  <cp:revision>487</cp:revision>
  <cp:lastPrinted>2020-03-07T18:37:45Z</cp:lastPrinted>
  <dcterms:created xsi:type="dcterms:W3CDTF">2018-12-08T04:52:21Z</dcterms:created>
  <dcterms:modified xsi:type="dcterms:W3CDTF">2020-03-08T18:44:56Z</dcterms:modified>
</cp:coreProperties>
</file>